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14" r:id="rId3"/>
    <p:sldId id="305" r:id="rId4"/>
    <p:sldId id="387" r:id="rId5"/>
    <p:sldId id="399" r:id="rId6"/>
    <p:sldId id="389" r:id="rId7"/>
    <p:sldId id="388" r:id="rId8"/>
    <p:sldId id="392" r:id="rId9"/>
    <p:sldId id="329" r:id="rId10"/>
    <p:sldId id="336" r:id="rId11"/>
    <p:sldId id="331" r:id="rId12"/>
    <p:sldId id="337" r:id="rId13"/>
    <p:sldId id="332" r:id="rId14"/>
    <p:sldId id="338" r:id="rId15"/>
    <p:sldId id="333" r:id="rId16"/>
    <p:sldId id="334" r:id="rId17"/>
    <p:sldId id="335" r:id="rId18"/>
    <p:sldId id="324" r:id="rId19"/>
    <p:sldId id="345" r:id="rId20"/>
    <p:sldId id="323" r:id="rId21"/>
    <p:sldId id="325" r:id="rId22"/>
    <p:sldId id="326" r:id="rId23"/>
    <p:sldId id="327" r:id="rId24"/>
    <p:sldId id="328" r:id="rId25"/>
    <p:sldId id="339" r:id="rId26"/>
    <p:sldId id="340" r:id="rId27"/>
    <p:sldId id="341" r:id="rId28"/>
    <p:sldId id="400" r:id="rId29"/>
    <p:sldId id="342" r:id="rId30"/>
    <p:sldId id="343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5" r:id="rId55"/>
    <p:sldId id="372" r:id="rId56"/>
    <p:sldId id="373" r:id="rId57"/>
    <p:sldId id="374" r:id="rId58"/>
    <p:sldId id="376" r:id="rId59"/>
    <p:sldId id="402" r:id="rId60"/>
    <p:sldId id="397" r:id="rId61"/>
    <p:sldId id="403" r:id="rId62"/>
    <p:sldId id="409" r:id="rId63"/>
    <p:sldId id="410" r:id="rId64"/>
    <p:sldId id="440" r:id="rId65"/>
    <p:sldId id="406" r:id="rId66"/>
    <p:sldId id="408" r:id="rId67"/>
    <p:sldId id="407" r:id="rId68"/>
    <p:sldId id="412" r:id="rId69"/>
    <p:sldId id="413" r:id="rId70"/>
    <p:sldId id="414" r:id="rId71"/>
    <p:sldId id="415" r:id="rId72"/>
    <p:sldId id="416" r:id="rId73"/>
    <p:sldId id="417" r:id="rId74"/>
    <p:sldId id="418" r:id="rId75"/>
    <p:sldId id="419" r:id="rId76"/>
    <p:sldId id="420" r:id="rId77"/>
    <p:sldId id="421" r:id="rId78"/>
    <p:sldId id="422" r:id="rId79"/>
    <p:sldId id="423" r:id="rId80"/>
    <p:sldId id="424" r:id="rId81"/>
    <p:sldId id="425" r:id="rId82"/>
    <p:sldId id="426" r:id="rId83"/>
    <p:sldId id="427" r:id="rId84"/>
    <p:sldId id="428" r:id="rId85"/>
    <p:sldId id="429" r:id="rId86"/>
    <p:sldId id="430" r:id="rId87"/>
    <p:sldId id="431" r:id="rId88"/>
    <p:sldId id="432" r:id="rId89"/>
    <p:sldId id="433" r:id="rId90"/>
    <p:sldId id="434" r:id="rId91"/>
    <p:sldId id="435" r:id="rId92"/>
    <p:sldId id="436" r:id="rId93"/>
    <p:sldId id="437" r:id="rId94"/>
    <p:sldId id="439" r:id="rId95"/>
    <p:sldId id="411" r:id="rId96"/>
    <p:sldId id="404" r:id="rId97"/>
    <p:sldId id="377" r:id="rId98"/>
    <p:sldId id="396" r:id="rId99"/>
    <p:sldId id="258" r:id="rId10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8686"/>
    <a:srgbClr val="8E8E8E"/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103" autoAdjust="0"/>
  </p:normalViewPr>
  <p:slideViewPr>
    <p:cSldViewPr snapToGrid="0" showGuides="1">
      <p:cViewPr>
        <p:scale>
          <a:sx n="100" d="100"/>
          <a:sy n="100" d="100"/>
        </p:scale>
        <p:origin x="912" y="4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119.png"/><Relationship Id="rId4" Type="http://schemas.openxmlformats.org/officeDocument/2006/relationships/hyperlink" Target="http://localhost:8080/Ttukdoc/main/index.jsp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071777" y="4200351"/>
            <a:ext cx="60484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150" dirty="0" err="1">
                <a:solidFill>
                  <a:schemeClr val="accent4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뚝닥</a:t>
            </a:r>
            <a:r>
              <a:rPr lang="ko-KR" altLang="en-US" sz="4000" b="1" spc="-150">
                <a:solidFill>
                  <a:schemeClr val="accent4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000" b="1" spc="-150">
                <a:solidFill>
                  <a:schemeClr val="accent4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4000" b="1" spc="-150">
                <a:solidFill>
                  <a:schemeClr val="accent4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병원 </a:t>
            </a:r>
            <a:r>
              <a:rPr lang="en-US" altLang="ko-KR" sz="4000" b="1" spc="-150">
                <a:solidFill>
                  <a:schemeClr val="accent4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4000" b="1" spc="-150">
                <a:solidFill>
                  <a:schemeClr val="accent4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약국 찾기 웹</a:t>
            </a:r>
            <a:endParaRPr lang="ko-KR" altLang="en-US" sz="4000" b="1" spc="-150" dirty="0">
              <a:solidFill>
                <a:schemeClr val="accent4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93454" y="490823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ko-KR" altLang="en-US" sz="1400">
                <a:solidFill>
                  <a:schemeClr val="accent1">
                    <a:lumMod val="75000"/>
                  </a:schemeClr>
                </a:solidFill>
              </a:rPr>
              <a:t>조</a:t>
            </a:r>
            <a:r>
              <a:rPr lang="en-US" altLang="ko-KR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accent1">
                    <a:lumMod val="75000"/>
                  </a:schemeClr>
                </a:solidFill>
              </a:rPr>
              <a:t>박지환 송관석 이진영 이택근 신지훈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260" y="266697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5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조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병원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</a:rPr>
              <a:t>약국 찾기 웹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프로젝트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2287487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03A5DE-7BF1-47B7-9551-6BF20EFEA290}"/>
              </a:ext>
            </a:extLst>
          </p:cNvPr>
          <p:cNvSpPr/>
          <p:nvPr/>
        </p:nvSpPr>
        <p:spPr>
          <a:xfrm>
            <a:off x="5008269" y="1946886"/>
            <a:ext cx="2127832" cy="221498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93464" y="675148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Member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회원정보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464" y="347347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DB Table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221385"/>
              </p:ext>
            </p:extLst>
          </p:nvPr>
        </p:nvGraphicFramePr>
        <p:xfrm>
          <a:off x="2522017" y="1061291"/>
          <a:ext cx="7147968" cy="52209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92">
                  <a:extLst>
                    <a:ext uri="{9D8B030D-6E8A-4147-A177-3AD203B41FA5}">
                      <a16:colId xmlns:a16="http://schemas.microsoft.com/office/drawing/2014/main" val="791527207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488209993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945251680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2085761954"/>
                    </a:ext>
                  </a:extLst>
                </a:gridCol>
              </a:tblGrid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변수명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(java)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(oracle)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세부사항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1778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mem_name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903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mem_id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23607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mem_password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93993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mem_birth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varchar2(15)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81730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mem_gender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935511"/>
                  </a:ext>
                </a:extLst>
              </a:tr>
              <a:tr h="2983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mem_phone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019529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mem_phonenum1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247298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mem_phonenum2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066449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mem_re_phone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예비 연락처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97555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mem_re_phonenum1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34672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mem_re_phonenum2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85808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mem_zipcode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우편번호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499494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mem_addr1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106792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mem_addr2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varchar2(100)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상세주소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81637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mem_email1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73611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mem_email2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680542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illness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관심질병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1215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DA4DA2E-0F98-4F22-BA6B-E340F3ABCCBA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6768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464" y="347347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DB Table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208300"/>
              </p:ext>
            </p:extLst>
          </p:nvPr>
        </p:nvGraphicFramePr>
        <p:xfrm>
          <a:off x="2522017" y="2225360"/>
          <a:ext cx="7147968" cy="2316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92">
                  <a:extLst>
                    <a:ext uri="{9D8B030D-6E8A-4147-A177-3AD203B41FA5}">
                      <a16:colId xmlns:a16="http://schemas.microsoft.com/office/drawing/2014/main" val="791527207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488209993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945251680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2085761954"/>
                    </a:ext>
                  </a:extLst>
                </a:gridCol>
              </a:tblGrid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변수명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(java)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(oracle)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세부사항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1778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903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board_writer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23607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board_subject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93993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board_content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81730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board_hits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수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93551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board_data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019529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bcmtCnt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7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22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Board_Comment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자유게시판 댓글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464" y="347347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DB Table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79480"/>
              </p:ext>
            </p:extLst>
          </p:nvPr>
        </p:nvGraphicFramePr>
        <p:xfrm>
          <a:off x="2522017" y="2225360"/>
          <a:ext cx="7147968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92">
                  <a:extLst>
                    <a:ext uri="{9D8B030D-6E8A-4147-A177-3AD203B41FA5}">
                      <a16:colId xmlns:a16="http://schemas.microsoft.com/office/drawing/2014/main" val="791527207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488209993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945251680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2085761954"/>
                    </a:ext>
                  </a:extLst>
                </a:gridCol>
              </a:tblGrid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변수명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(java)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(oracle)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세부사항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1778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bcomment_seq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903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bcomment_bseq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23607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bcomment_writer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93993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bcomment_text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81730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bcomment_date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935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32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Event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이벤트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464" y="347347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DB Table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762861"/>
              </p:ext>
            </p:extLst>
          </p:nvPr>
        </p:nvGraphicFramePr>
        <p:xfrm>
          <a:off x="2522017" y="2225360"/>
          <a:ext cx="7147968" cy="2026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92">
                  <a:extLst>
                    <a:ext uri="{9D8B030D-6E8A-4147-A177-3AD203B41FA5}">
                      <a16:colId xmlns:a16="http://schemas.microsoft.com/office/drawing/2014/main" val="791527207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488209993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945251680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2085761954"/>
                    </a:ext>
                  </a:extLst>
                </a:gridCol>
              </a:tblGrid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변수명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(java)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(oracle)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세부사항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1778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903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event_image1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23607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event_subject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93993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event_startday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81730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event_endday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93551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ecmtCnt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47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82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Board_Comment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자유게시판 댓글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464" y="347347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DB Table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031079"/>
              </p:ext>
            </p:extLst>
          </p:nvPr>
        </p:nvGraphicFramePr>
        <p:xfrm>
          <a:off x="2522017" y="2225360"/>
          <a:ext cx="7147968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92">
                  <a:extLst>
                    <a:ext uri="{9D8B030D-6E8A-4147-A177-3AD203B41FA5}">
                      <a16:colId xmlns:a16="http://schemas.microsoft.com/office/drawing/2014/main" val="791527207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488209993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945251680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2085761954"/>
                    </a:ext>
                  </a:extLst>
                </a:gridCol>
              </a:tblGrid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변수명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(java)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(oracle)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세부사항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1778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ecomment_seq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903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ecomment_bseq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23607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ecomment_writer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93993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ecomment_text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81730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ecomment_date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935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09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3464" y="675148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Notice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공지사항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3464" y="347347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DB Table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871178"/>
              </p:ext>
            </p:extLst>
          </p:nvPr>
        </p:nvGraphicFramePr>
        <p:xfrm>
          <a:off x="2522017" y="2225360"/>
          <a:ext cx="7147968" cy="1447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92">
                  <a:extLst>
                    <a:ext uri="{9D8B030D-6E8A-4147-A177-3AD203B41FA5}">
                      <a16:colId xmlns:a16="http://schemas.microsoft.com/office/drawing/2014/main" val="791527207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488209993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945251680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2085761954"/>
                    </a:ext>
                  </a:extLst>
                </a:gridCol>
              </a:tblGrid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변수명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(java)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(oracle)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세부사항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1778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903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notice_subject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23607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notice_content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93993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notice_date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8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29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93464" y="675148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FAQ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자주묻는질문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464" y="347347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DB Table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230547"/>
              </p:ext>
            </p:extLst>
          </p:nvPr>
        </p:nvGraphicFramePr>
        <p:xfrm>
          <a:off x="2522017" y="2225360"/>
          <a:ext cx="7147968" cy="1447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92">
                  <a:extLst>
                    <a:ext uri="{9D8B030D-6E8A-4147-A177-3AD203B41FA5}">
                      <a16:colId xmlns:a16="http://schemas.microsoft.com/office/drawing/2014/main" val="791527207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488209993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945251680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2085761954"/>
                    </a:ext>
                  </a:extLst>
                </a:gridCol>
              </a:tblGrid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변수명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(java)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(oracle)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세부사항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1778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faq_seq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903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faq_subject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23607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faq_content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93993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faq_date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81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93464" y="67514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Question </a:t>
            </a:r>
            <a:r>
              <a:rPr lang="en-US" altLang="ko-KR" sz="1100" spc="-150">
                <a:solidFill>
                  <a:srgbClr val="868686"/>
                </a:solidFill>
                <a:latin typeface="+mj-ea"/>
                <a:ea typeface="+mj-ea"/>
              </a:rPr>
              <a:t>1:1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문의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3464" y="347347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03 DB Table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87128"/>
              </p:ext>
            </p:extLst>
          </p:nvPr>
        </p:nvGraphicFramePr>
        <p:xfrm>
          <a:off x="2522017" y="1449809"/>
          <a:ext cx="7147968" cy="3474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6992">
                  <a:extLst>
                    <a:ext uri="{9D8B030D-6E8A-4147-A177-3AD203B41FA5}">
                      <a16:colId xmlns:a16="http://schemas.microsoft.com/office/drawing/2014/main" val="791527207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488209993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1945251680"/>
                    </a:ext>
                  </a:extLst>
                </a:gridCol>
                <a:gridCol w="1786992">
                  <a:extLst>
                    <a:ext uri="{9D8B030D-6E8A-4147-A177-3AD203B41FA5}">
                      <a16:colId xmlns:a16="http://schemas.microsoft.com/office/drawing/2014/main" val="2085761954"/>
                    </a:ext>
                  </a:extLst>
                </a:gridCol>
              </a:tblGrid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변수명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(java)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변수타입</a:t>
                      </a:r>
                      <a:r>
                        <a:rPr lang="en-US" altLang="ko-KR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(oracle)</a:t>
                      </a:r>
                      <a:endParaRPr lang="ko-KR" altLang="en-US" sz="1300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세부사항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81778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88903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question_writer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23607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question_option1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문의 옵션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393993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question_subject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varchar2(50)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781730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question_content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varchar2(2000)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935511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question_email1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019529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question_email2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varchar2(20)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247298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question_date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066449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question_re_seq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글 번호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1975555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question_re_lev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number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들여쓰기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346727"/>
                  </a:ext>
                </a:extLst>
              </a:tr>
              <a:tr h="166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question_re_writer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String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varchar2(30)</a:t>
                      </a:r>
                      <a:endParaRPr lang="ko-KR" altLang="en-US" sz="1300" b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작성자</a:t>
                      </a: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085808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DB8AB7F-1847-4780-956F-95EA3CC7DFBE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2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DFBB3C-4B5B-4458-AC0D-158F7FEDF0D7}"/>
              </a:ext>
            </a:extLst>
          </p:cNvPr>
          <p:cNvSpPr/>
          <p:nvPr/>
        </p:nvSpPr>
        <p:spPr>
          <a:xfrm>
            <a:off x="1077649" y="979840"/>
            <a:ext cx="2301592" cy="320145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4243431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764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004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6169" y="3034877"/>
            <a:ext cx="1635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</a:rPr>
              <a:t>Class</a:t>
            </a:r>
          </a:p>
          <a:p>
            <a:r>
              <a:rPr lang="en-US" altLang="ko-KR" sz="3000">
                <a:solidFill>
                  <a:schemeClr val="bg1"/>
                </a:solidFill>
              </a:rPr>
              <a:t>Diagram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91BF48-2301-4E4F-BA9D-3FC5FEA8C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89" y="1249649"/>
            <a:ext cx="1076046" cy="10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244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r="19431" b="4657"/>
          <a:stretch/>
        </p:blipFill>
        <p:spPr>
          <a:xfrm>
            <a:off x="2710927" y="413568"/>
            <a:ext cx="7938655" cy="629656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464" y="34734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04 Class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Member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회원정보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5CD293-CA12-41AC-BF3A-21DB2752B958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5053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235286" y="4200351"/>
            <a:ext cx="57214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뚝닥</a:t>
            </a:r>
            <a:r>
              <a:rPr lang="en-US" altLang="ko-KR" sz="4000" b="1" spc="-3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en-US" sz="4000" b="1" spc="-3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병원 </a:t>
            </a:r>
            <a:r>
              <a:rPr lang="en-US" altLang="ko-KR" sz="4000" b="1" spc="-3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4000" b="1" spc="-3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약국 찾기 웹</a:t>
            </a:r>
            <a:endParaRPr lang="ko-KR" altLang="en-US" sz="4000" b="1" spc="-300" dirty="0"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93456" y="4908237"/>
            <a:ext cx="340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accent2"/>
                </a:solidFill>
              </a:rPr>
              <a:t>5</a:t>
            </a:r>
            <a:r>
              <a:rPr lang="ko-KR" altLang="en-US" sz="1400">
                <a:solidFill>
                  <a:schemeClr val="accent2"/>
                </a:solidFill>
              </a:rPr>
              <a:t>조 박지환 송관석 이진영 이택근 신지훈</a:t>
            </a:r>
            <a:endParaRPr lang="en-US" altLang="ko-KR" sz="1400" dirty="0">
              <a:solidFill>
                <a:schemeClr val="accent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260" y="266697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accent2"/>
                </a:solidFill>
              </a:rPr>
              <a:t>5</a:t>
            </a:r>
            <a:r>
              <a:rPr lang="ko-KR" altLang="en-US" sz="1400">
                <a:solidFill>
                  <a:schemeClr val="accent2"/>
                </a:solidFill>
              </a:rPr>
              <a:t>조</a:t>
            </a:r>
            <a:endParaRPr lang="en-US" altLang="ko-KR" sz="1400">
              <a:solidFill>
                <a:schemeClr val="accent2"/>
              </a:solidFill>
            </a:endParaRPr>
          </a:p>
          <a:p>
            <a:r>
              <a:rPr lang="ko-KR" altLang="en-US" sz="1400">
                <a:solidFill>
                  <a:schemeClr val="accent2"/>
                </a:solidFill>
              </a:rPr>
              <a:t>병원</a:t>
            </a:r>
            <a:r>
              <a:rPr lang="en-US" altLang="ko-KR" sz="1400">
                <a:solidFill>
                  <a:schemeClr val="accent2"/>
                </a:solidFill>
              </a:rPr>
              <a:t>/</a:t>
            </a:r>
            <a:r>
              <a:rPr lang="ko-KR" altLang="en-US" sz="1400">
                <a:solidFill>
                  <a:schemeClr val="accent2"/>
                </a:solidFill>
              </a:rPr>
              <a:t>약국 찾기 웹 프로젝트</a:t>
            </a:r>
            <a:endParaRPr lang="en-US" altLang="ko-KR" sz="1400" dirty="0">
              <a:solidFill>
                <a:schemeClr val="accent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2287487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721A33-66A0-4864-874F-07359CF71379}"/>
              </a:ext>
            </a:extLst>
          </p:cNvPr>
          <p:cNvSpPr/>
          <p:nvPr/>
        </p:nvSpPr>
        <p:spPr>
          <a:xfrm>
            <a:off x="5008269" y="1946886"/>
            <a:ext cx="2127832" cy="221498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2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" t="1918" r="12350" b="21664"/>
          <a:stretch/>
        </p:blipFill>
        <p:spPr>
          <a:xfrm>
            <a:off x="1151684" y="707443"/>
            <a:ext cx="10321164" cy="568412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04 Class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60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8653" b="35868"/>
          <a:stretch/>
        </p:blipFill>
        <p:spPr>
          <a:xfrm>
            <a:off x="1312681" y="1227831"/>
            <a:ext cx="10061887" cy="4460393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04 Class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Event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이벤트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186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04 Class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" t="2837" r="16686" b="51539"/>
          <a:stretch/>
        </p:blipFill>
        <p:spPr>
          <a:xfrm>
            <a:off x="729672" y="1227831"/>
            <a:ext cx="10419543" cy="35929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3464" y="675148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Notice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공지사항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13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813" r="22541" b="52386"/>
          <a:stretch/>
        </p:blipFill>
        <p:spPr>
          <a:xfrm>
            <a:off x="1140239" y="1227830"/>
            <a:ext cx="10234329" cy="405536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04 Class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464" y="675148"/>
            <a:ext cx="1593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FAQ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자주묻는질문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94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889" r="12025" b="15958"/>
          <a:stretch/>
        </p:blipFill>
        <p:spPr>
          <a:xfrm>
            <a:off x="897448" y="282632"/>
            <a:ext cx="10474035" cy="626225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464" y="34734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04 Class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Question </a:t>
            </a:r>
            <a:r>
              <a:rPr lang="en-US" altLang="ko-KR" sz="1100" spc="-150">
                <a:solidFill>
                  <a:srgbClr val="868686"/>
                </a:solidFill>
                <a:latin typeface="+mj-ea"/>
                <a:ea typeface="+mj-ea"/>
              </a:rPr>
              <a:t>1:1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문의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D34E8C5-4A8D-4EAB-ADF2-E6B2AA55909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2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9DB5FD-8737-421F-AB6B-90EE20E11EA8}"/>
              </a:ext>
            </a:extLst>
          </p:cNvPr>
          <p:cNvSpPr/>
          <p:nvPr/>
        </p:nvSpPr>
        <p:spPr>
          <a:xfrm>
            <a:off x="1077649" y="979840"/>
            <a:ext cx="2301592" cy="32014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4243431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764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005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6169" y="3034877"/>
            <a:ext cx="19127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</a:rPr>
              <a:t>Sequence</a:t>
            </a:r>
          </a:p>
          <a:p>
            <a:r>
              <a:rPr lang="en-US" altLang="ko-KR" sz="3000">
                <a:solidFill>
                  <a:schemeClr val="bg1"/>
                </a:solidFill>
              </a:rPr>
              <a:t>Diagram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E18BC5-A9AF-410F-AE63-893329238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89" y="1249649"/>
            <a:ext cx="1061498" cy="106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885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Member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회원가입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75" y="675148"/>
            <a:ext cx="7540959" cy="586808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5A5707-71F4-4FAE-B5B6-2E3FBBB76FF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4122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Member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로그인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5F256-0699-4C25-909F-4BD34057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682" y="1500533"/>
            <a:ext cx="834390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Member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  <a:ea typeface="+mj-ea"/>
              </a:rPr>
              <a:t>아이디 비밀번호 찾기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362075"/>
            <a:ext cx="85058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0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Member </a:t>
            </a:r>
            <a:r>
              <a:rPr lang="ko-KR" altLang="en-US" sz="1100" spc="-150">
                <a:solidFill>
                  <a:srgbClr val="868686"/>
                </a:solidFill>
                <a:latin typeface="+mj-ea"/>
                <a:ea typeface="+mj-ea"/>
              </a:rPr>
              <a:t>회원정보수정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675" y="1362075"/>
            <a:ext cx="81629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6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1F9461-4516-4F3E-A9B6-1A134B2E7193}"/>
              </a:ext>
            </a:extLst>
          </p:cNvPr>
          <p:cNvSpPr/>
          <p:nvPr/>
        </p:nvSpPr>
        <p:spPr>
          <a:xfrm>
            <a:off x="803633" y="1722752"/>
            <a:ext cx="1857882" cy="1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68127-2A5E-4848-BA43-138DF6A7B0DF}"/>
              </a:ext>
            </a:extLst>
          </p:cNvPr>
          <p:cNvSpPr txBox="1"/>
          <p:nvPr/>
        </p:nvSpPr>
        <p:spPr>
          <a:xfrm>
            <a:off x="3169288" y="2255721"/>
            <a:ext cx="27745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</a:rPr>
              <a:t>01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소개 및 구성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5D882C-B246-49C2-B0DE-E706AC2554E5}"/>
              </a:ext>
            </a:extLst>
          </p:cNvPr>
          <p:cNvSpPr txBox="1"/>
          <p:nvPr/>
        </p:nvSpPr>
        <p:spPr>
          <a:xfrm>
            <a:off x="3169287" y="3253410"/>
            <a:ext cx="27745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</a:rPr>
              <a:t>02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개발환경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9DC6F7-E98B-4C70-ABC0-F2AF0367E824}"/>
              </a:ext>
            </a:extLst>
          </p:cNvPr>
          <p:cNvSpPr txBox="1"/>
          <p:nvPr/>
        </p:nvSpPr>
        <p:spPr>
          <a:xfrm>
            <a:off x="3169287" y="4251099"/>
            <a:ext cx="27745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</a:rPr>
              <a:t>03 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DB Table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1209D9-D855-4C09-AA8E-5A8BCF153458}"/>
              </a:ext>
            </a:extLst>
          </p:cNvPr>
          <p:cNvSpPr txBox="1"/>
          <p:nvPr/>
        </p:nvSpPr>
        <p:spPr>
          <a:xfrm>
            <a:off x="6701481" y="2255721"/>
            <a:ext cx="27745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</a:rPr>
              <a:t>04 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Class Diagram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103E05-59B3-4553-B18C-A0EE380C0307}"/>
              </a:ext>
            </a:extLst>
          </p:cNvPr>
          <p:cNvSpPr txBox="1"/>
          <p:nvPr/>
        </p:nvSpPr>
        <p:spPr>
          <a:xfrm>
            <a:off x="6701481" y="3253410"/>
            <a:ext cx="27745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</a:rPr>
              <a:t>05  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Sequence Diagram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E86E0B-1F67-46FB-BB34-B36A92279188}"/>
              </a:ext>
            </a:extLst>
          </p:cNvPr>
          <p:cNvSpPr txBox="1"/>
          <p:nvPr/>
        </p:nvSpPr>
        <p:spPr>
          <a:xfrm>
            <a:off x="6701483" y="4251099"/>
            <a:ext cx="27745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</a:rPr>
              <a:t>06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구현 기능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DE523A-4784-4589-96E5-4EA948DE8C42}"/>
              </a:ext>
            </a:extLst>
          </p:cNvPr>
          <p:cNvSpPr txBox="1"/>
          <p:nvPr/>
        </p:nvSpPr>
        <p:spPr>
          <a:xfrm>
            <a:off x="6701482" y="5248788"/>
            <a:ext cx="277457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</a:rPr>
              <a:t>07  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프로그램 시연</a:t>
            </a:r>
            <a:endParaRPr lang="ko-KR" altLang="en-US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6" grpId="0"/>
      <p:bldP spid="27" grpId="0"/>
      <p:bldP spid="2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6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84" y="2076450"/>
            <a:ext cx="82200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107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3C0BD4-B41D-46AB-870B-EA36FD2BC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409700"/>
            <a:ext cx="75152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35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A7ACDB-8F09-4AB4-9F22-57F939E10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466850"/>
            <a:ext cx="70675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107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735CF4-9B06-4820-B2B5-A28046BD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524" y="1136813"/>
            <a:ext cx="6028243" cy="527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3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107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9AAE19-0E66-44C2-80A4-9B60D8EF0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52" y="1825942"/>
            <a:ext cx="8439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9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40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댓글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3C74A7-6C4F-4151-B4C4-C11E1E4F8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05" y="1111967"/>
            <a:ext cx="75533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6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이벤트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47B828-A7A6-43A9-A72E-C22D6042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2105025"/>
            <a:ext cx="825817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40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이벤트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79AE2C-27F0-4221-A223-2ED64DAF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428750"/>
            <a:ext cx="7543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05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이벤트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7F0DDD-5B9F-4CBB-B5BC-F7549A52E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1733550"/>
            <a:ext cx="70675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9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0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이벤트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ED8741-B91A-405E-8B0F-6C40B80CF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56" y="1227831"/>
            <a:ext cx="69151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4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AA336EE-7AD6-413A-BF0D-4378C033BF51}"/>
              </a:ext>
            </a:extLst>
          </p:cNvPr>
          <p:cNvSpPr/>
          <p:nvPr/>
        </p:nvSpPr>
        <p:spPr>
          <a:xfrm>
            <a:off x="1077649" y="979840"/>
            <a:ext cx="2301592" cy="26964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7649" y="2448004"/>
            <a:ext cx="82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6169" y="3034877"/>
            <a:ext cx="23230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>
                <a:solidFill>
                  <a:schemeClr val="bg1"/>
                </a:solidFill>
              </a:rPr>
              <a:t>소개 및 구성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51DCAE-D90E-4A77-AF95-2E37A8A14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89" y="1200223"/>
            <a:ext cx="1110457" cy="111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031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0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이벤트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236F03-5779-43F3-A05E-9A68E44C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566862"/>
            <a:ext cx="84486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73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이벤트 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댓글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9BABCF-7D66-418F-A3C3-8795F4AF8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1227831"/>
            <a:ext cx="75152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8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B84AE-8178-46E3-9FE0-07343218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24075"/>
            <a:ext cx="8229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274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2C3AE-4ED7-4FD9-8799-EE17D2E9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443037"/>
            <a:ext cx="75247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7511C6-78F5-4199-BB16-09E60DE4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2319337"/>
            <a:ext cx="70770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2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BD574D-F955-49B8-BFAE-BDED5440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323975"/>
            <a:ext cx="69056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5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4DE5EF-9D29-4B08-8D51-94D7B216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600200"/>
            <a:ext cx="84296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8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C19CF7-A092-475E-A01A-5A931F7DD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071687"/>
            <a:ext cx="8248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274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  <a:ea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6D6448-6E12-424B-958F-08267DF0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476375"/>
            <a:ext cx="74961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4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27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AAA00E-E685-4DAC-8CA1-30AE135C7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2309812"/>
            <a:ext cx="7048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316359-F08A-4826-A32E-61308890BB21}"/>
              </a:ext>
            </a:extLst>
          </p:cNvPr>
          <p:cNvSpPr/>
          <p:nvPr/>
        </p:nvSpPr>
        <p:spPr>
          <a:xfrm>
            <a:off x="5883967" y="3626308"/>
            <a:ext cx="3379303" cy="114460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소개 및 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4C918-E8EC-45F0-AB28-7173DFDF30AF}"/>
              </a:ext>
            </a:extLst>
          </p:cNvPr>
          <p:cNvSpPr txBox="1"/>
          <p:nvPr/>
        </p:nvSpPr>
        <p:spPr>
          <a:xfrm>
            <a:off x="1417982" y="2206104"/>
            <a:ext cx="80308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1" dirty="0">
                <a:solidFill>
                  <a:schemeClr val="accent2"/>
                </a:solidFill>
              </a:rPr>
              <a:t>전국 어디서든 병원 찾을 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FED33-6E7A-40A6-B4C7-58739D77CD2E}"/>
              </a:ext>
            </a:extLst>
          </p:cNvPr>
          <p:cNvSpPr txBox="1"/>
          <p:nvPr/>
        </p:nvSpPr>
        <p:spPr>
          <a:xfrm>
            <a:off x="5883967" y="3626308"/>
            <a:ext cx="33793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0" b="1">
                <a:solidFill>
                  <a:schemeClr val="bg1"/>
                </a:solidFill>
              </a:rPr>
              <a:t>“ </a:t>
            </a:r>
            <a:r>
              <a:rPr lang="ko-KR" altLang="en-US" sz="7000" b="1" dirty="0" err="1">
                <a:solidFill>
                  <a:schemeClr val="bg1"/>
                </a:solidFill>
              </a:rPr>
              <a:t>뚝</a:t>
            </a:r>
            <a:r>
              <a:rPr lang="ko-KR" altLang="en-US" sz="7000" b="1" smtClean="0">
                <a:solidFill>
                  <a:schemeClr val="bg1"/>
                </a:solidFill>
              </a:rPr>
              <a:t>닥 </a:t>
            </a:r>
            <a:r>
              <a:rPr lang="en-US" altLang="ko-KR" sz="7000" b="1" dirty="0">
                <a:solidFill>
                  <a:schemeClr val="bg1"/>
                </a:solidFill>
              </a:rPr>
              <a:t>”</a:t>
            </a:r>
            <a:endParaRPr lang="ko-KR" altLang="en-US" sz="7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0E0EEC-276D-40F7-8B18-6EFBEB17B4AB}"/>
              </a:ext>
            </a:extLst>
          </p:cNvPr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4292F4-8B0C-4CE0-ACA9-6F298E6B0FAD}"/>
              </a:ext>
            </a:extLst>
          </p:cNvPr>
          <p:cNvSpPr txBox="1"/>
          <p:nvPr/>
        </p:nvSpPr>
        <p:spPr>
          <a:xfrm>
            <a:off x="193464" y="675148"/>
            <a:ext cx="1290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소개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Introduce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174834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30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9EC2C0-32E7-4783-A958-D2A460EE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314450"/>
            <a:ext cx="6934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30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746D8C-EE05-47A3-A5AD-44B1DD0B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624012"/>
            <a:ext cx="84391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056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A2533A-D3D7-42A8-B5E6-E4E2BA913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2114550"/>
            <a:ext cx="82391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292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5CDFD8-A9F8-472A-ABCB-6C6C74EBE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1495425"/>
            <a:ext cx="75342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3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답변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5AF8B9-54CD-4025-9DCA-528D11600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1471612"/>
            <a:ext cx="7524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2A01CA-E03E-421F-A424-7244E4CE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225" y="2228850"/>
            <a:ext cx="70675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D8796A5-D7A3-42AC-A313-B03BAD86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300162"/>
            <a:ext cx="69056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05 Sequence Diagram</a:t>
            </a:r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FFAC81-1345-4FAF-8305-2A4543F6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1595437"/>
            <a:ext cx="8439150" cy="36671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BCF198F-F493-477A-8981-B787B69E1132}"/>
              </a:ext>
            </a:extLst>
          </p:cNvPr>
          <p:cNvSpPr/>
          <p:nvPr/>
        </p:nvSpPr>
        <p:spPr>
          <a:xfrm>
            <a:off x="1077649" y="979840"/>
            <a:ext cx="2301592" cy="320145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4243431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764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006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6169" y="3034877"/>
            <a:ext cx="18309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구현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1EF4B9-E390-4985-A455-3FB9AB400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89" y="1193500"/>
            <a:ext cx="1253455" cy="125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209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Index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메인화면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4" y="1846320"/>
            <a:ext cx="7196551" cy="38981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3" y="1846320"/>
            <a:ext cx="7196551" cy="38981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712" y="693795"/>
            <a:ext cx="1590675" cy="18859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85875" y="2105025"/>
            <a:ext cx="295275" cy="1714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Shape 10"/>
          <p:cNvCxnSpPr>
            <a:stCxn id="8" idx="0"/>
            <a:endCxn id="10" idx="1"/>
          </p:cNvCxnSpPr>
          <p:nvPr/>
        </p:nvCxnSpPr>
        <p:spPr>
          <a:xfrm rot="5400000" flipH="1" flipV="1">
            <a:off x="4856985" y="-1786701"/>
            <a:ext cx="468255" cy="7315199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19100" y="2105025"/>
            <a:ext cx="247650" cy="1905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Shape 14"/>
          <p:cNvCxnSpPr>
            <a:stCxn id="13" idx="2"/>
          </p:cNvCxnSpPr>
          <p:nvPr/>
        </p:nvCxnSpPr>
        <p:spPr>
          <a:xfrm rot="16200000" flipH="1">
            <a:off x="3548062" y="-709613"/>
            <a:ext cx="1962150" cy="7972425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29650" y="4067175"/>
            <a:ext cx="1895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메인화면</a:t>
            </a:r>
            <a:r>
              <a:rPr lang="ko-KR" altLang="en-US" sz="1000" dirty="0" smtClean="0"/>
              <a:t>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223195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소개 및 구성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36516" y="5060255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병원 찾기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47801" y="506025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게시판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85259" y="5060255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약국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5EDBE3-633D-4CD7-97A3-92822D93C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06" y="2778703"/>
            <a:ext cx="1300593" cy="13005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9EF281F-8C6B-4C48-B064-F0C42CE26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101" y="2778702"/>
            <a:ext cx="1300593" cy="13005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11641A-3BCA-41E1-A6E1-DAC733A15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03" y="2778702"/>
            <a:ext cx="1300593" cy="130059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A7FB9C-0316-4F6B-A0C1-E527A9D398D4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2D5FC-E90F-4F88-AD8F-8CCAF4006995}"/>
              </a:ext>
            </a:extLst>
          </p:cNvPr>
          <p:cNvSpPr txBox="1"/>
          <p:nvPr/>
        </p:nvSpPr>
        <p:spPr>
          <a:xfrm>
            <a:off x="193464" y="675148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Configuration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405133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>
                <a:solidFill>
                  <a:schemeClr val="bg2">
                    <a:lumMod val="25000"/>
                  </a:schemeClr>
                </a:solidFill>
                <a:latin typeface="+mj-ea"/>
              </a:rPr>
              <a:t>Member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이용약관동의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4" y="1846320"/>
            <a:ext cx="7196551" cy="38981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56" y="693795"/>
            <a:ext cx="4276725" cy="12001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91839" y="3956858"/>
            <a:ext cx="972590" cy="914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7" idx="0"/>
            <a:endCxn id="5" idx="1"/>
          </p:cNvCxnSpPr>
          <p:nvPr/>
        </p:nvCxnSpPr>
        <p:spPr>
          <a:xfrm rot="5400000" flipH="1" flipV="1">
            <a:off x="4296351" y="775653"/>
            <a:ext cx="2662988" cy="369942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37307" y="990281"/>
            <a:ext cx="1895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체크안하고 동의 버튼 누를 시</a:t>
            </a:r>
            <a:endParaRPr lang="ko-KR" altLang="en-US" sz="1000"/>
          </a:p>
        </p:txBody>
      </p:sp>
      <p:sp>
        <p:nvSpPr>
          <p:cNvPr id="13" name="직사각형 12"/>
          <p:cNvSpPr/>
          <p:nvPr/>
        </p:nvSpPr>
        <p:spPr>
          <a:xfrm>
            <a:off x="3791739" y="4023358"/>
            <a:ext cx="805199" cy="224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3" idx="3"/>
            <a:endCxn id="16" idx="1"/>
          </p:cNvCxnSpPr>
          <p:nvPr/>
        </p:nvCxnSpPr>
        <p:spPr>
          <a:xfrm flipV="1">
            <a:off x="4596938" y="3210618"/>
            <a:ext cx="3082680" cy="924963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618" y="2615305"/>
            <a:ext cx="4276725" cy="11906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000895" y="4023358"/>
            <a:ext cx="777239" cy="22444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/>
          <p:nvPr/>
        </p:nvCxnSpPr>
        <p:spPr>
          <a:xfrm>
            <a:off x="3391593" y="4247803"/>
            <a:ext cx="5503025" cy="1042047"/>
          </a:xfrm>
          <a:prstGeom prst="bentConnector3">
            <a:avLst>
              <a:gd name="adj1" fmla="val -151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52807" y="5166739"/>
            <a:ext cx="1471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회원가입 페이지 이동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535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3" grpId="0" animBg="1"/>
      <p:bldP spid="21" grpId="0" animBg="1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Member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회원가입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4" y="1844345"/>
            <a:ext cx="7197784" cy="389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995" y="383903"/>
            <a:ext cx="4276725" cy="12001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2425" y="1898162"/>
            <a:ext cx="2565883" cy="19290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886" y="4192075"/>
            <a:ext cx="2565883" cy="192595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43300" y="2771775"/>
            <a:ext cx="352425" cy="1905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hape 16"/>
          <p:cNvCxnSpPr>
            <a:stCxn id="15" idx="0"/>
            <a:endCxn id="3" idx="1"/>
          </p:cNvCxnSpPr>
          <p:nvPr/>
        </p:nvCxnSpPr>
        <p:spPr>
          <a:xfrm rot="5400000" flipH="1" flipV="1">
            <a:off x="4302856" y="400636"/>
            <a:ext cx="1787797" cy="2954482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3"/>
            <a:endCxn id="4" idx="1"/>
          </p:cNvCxnSpPr>
          <p:nvPr/>
        </p:nvCxnSpPr>
        <p:spPr>
          <a:xfrm flipV="1">
            <a:off x="3895725" y="2862665"/>
            <a:ext cx="4696700" cy="43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endCxn id="5" idx="1"/>
          </p:cNvCxnSpPr>
          <p:nvPr/>
        </p:nvCxnSpPr>
        <p:spPr>
          <a:xfrm>
            <a:off x="6200775" y="2876550"/>
            <a:ext cx="2387111" cy="2278501"/>
          </a:xfrm>
          <a:prstGeom prst="bentConnector3">
            <a:avLst>
              <a:gd name="adj1" fmla="val -276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19550" y="752475"/>
            <a:ext cx="1847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텍스트 박스 비어있는 경우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450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Member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회원가입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4" y="1844345"/>
            <a:ext cx="7197784" cy="3898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594" y="203001"/>
            <a:ext cx="2716411" cy="30003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124200" y="3686175"/>
            <a:ext cx="304800" cy="142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hape 16"/>
          <p:cNvCxnSpPr>
            <a:stCxn id="15" idx="0"/>
            <a:endCxn id="7" idx="1"/>
          </p:cNvCxnSpPr>
          <p:nvPr/>
        </p:nvCxnSpPr>
        <p:spPr>
          <a:xfrm rot="5400000" flipH="1" flipV="1">
            <a:off x="4380604" y="599185"/>
            <a:ext cx="1982986" cy="419099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05250" y="1428750"/>
            <a:ext cx="1676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Daum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우편주소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450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Member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회원가입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4" y="1844345"/>
            <a:ext cx="7197784" cy="389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5" y="561975"/>
            <a:ext cx="4248150" cy="1219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823" y="2622351"/>
            <a:ext cx="4257675" cy="1219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022" y="142444"/>
            <a:ext cx="3067050" cy="2057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180" y="4733925"/>
            <a:ext cx="4276725" cy="120015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448175" y="4029075"/>
            <a:ext cx="400050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15" idx="0"/>
            <a:endCxn id="8" idx="2"/>
          </p:cNvCxnSpPr>
          <p:nvPr/>
        </p:nvCxnSpPr>
        <p:spPr>
          <a:xfrm rot="5400000" flipH="1" flipV="1">
            <a:off x="3524250" y="2905125"/>
            <a:ext cx="2247900" cy="158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8" idx="3"/>
            <a:endCxn id="10" idx="1"/>
          </p:cNvCxnSpPr>
          <p:nvPr/>
        </p:nvCxnSpPr>
        <p:spPr>
          <a:xfrm flipV="1">
            <a:off x="6772275" y="1171144"/>
            <a:ext cx="1300747" cy="431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2657475" y="4162425"/>
            <a:ext cx="1181100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Shape 45"/>
          <p:cNvCxnSpPr>
            <a:stCxn id="44" idx="3"/>
            <a:endCxn id="9" idx="2"/>
          </p:cNvCxnSpPr>
          <p:nvPr/>
        </p:nvCxnSpPr>
        <p:spPr>
          <a:xfrm flipV="1">
            <a:off x="3838575" y="3841551"/>
            <a:ext cx="5870086" cy="387549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11" idx="0"/>
          </p:cNvCxnSpPr>
          <p:nvPr/>
        </p:nvCxnSpPr>
        <p:spPr>
          <a:xfrm rot="16200000" flipH="1">
            <a:off x="9417748" y="4441130"/>
            <a:ext cx="581022" cy="456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38676" y="2409825"/>
            <a:ext cx="1638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SMTP </a:t>
            </a:r>
            <a:r>
              <a:rPr lang="ko-KR" altLang="en-US" sz="1000" dirty="0" smtClean="0"/>
              <a:t>사용하여 메일발송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450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4" grpId="0" animBg="1"/>
      <p:bldP spid="5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Member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로그인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5" y="1844345"/>
            <a:ext cx="7197784" cy="389879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947" y="4376477"/>
            <a:ext cx="4267200" cy="12001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929" y="2893259"/>
            <a:ext cx="4238625" cy="11620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229" y="731456"/>
            <a:ext cx="3429000" cy="4857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200400" y="4086225"/>
            <a:ext cx="600075" cy="2381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9" idx="3"/>
            <a:endCxn id="21" idx="1"/>
          </p:cNvCxnSpPr>
          <p:nvPr/>
        </p:nvCxnSpPr>
        <p:spPr>
          <a:xfrm flipV="1">
            <a:off x="3800475" y="3474284"/>
            <a:ext cx="3702454" cy="731004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endCxn id="20" idx="1"/>
          </p:cNvCxnSpPr>
          <p:nvPr/>
        </p:nvCxnSpPr>
        <p:spPr>
          <a:xfrm>
            <a:off x="5648325" y="4210050"/>
            <a:ext cx="1788622" cy="766502"/>
          </a:xfrm>
          <a:prstGeom prst="bentConnector3">
            <a:avLst>
              <a:gd name="adj1" fmla="val 474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657975" y="2066925"/>
            <a:ext cx="733425" cy="2381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Shape 26"/>
          <p:cNvCxnSpPr>
            <a:stCxn id="25" idx="0"/>
            <a:endCxn id="22" idx="1"/>
          </p:cNvCxnSpPr>
          <p:nvPr/>
        </p:nvCxnSpPr>
        <p:spPr>
          <a:xfrm rot="5400000" flipH="1" flipV="1">
            <a:off x="6774668" y="1224365"/>
            <a:ext cx="1092581" cy="592541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38850" y="1181100"/>
            <a:ext cx="981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로그인 시 변경</a:t>
            </a:r>
            <a:endParaRPr lang="ko-KR" altLang="en-US" sz="1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7" y="3667489"/>
            <a:ext cx="11610975" cy="31923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25"/>
          <a:stretch/>
        </p:blipFill>
        <p:spPr>
          <a:xfrm>
            <a:off x="147398" y="1166838"/>
            <a:ext cx="11356031" cy="24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9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Member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아이디 찾기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4" y="1844344"/>
            <a:ext cx="7197786" cy="38988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225" y="1499872"/>
            <a:ext cx="4267200" cy="12287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50" y="3063544"/>
            <a:ext cx="4295775" cy="13811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533775" y="2876550"/>
            <a:ext cx="295275" cy="2000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8" idx="3"/>
            <a:endCxn id="4" idx="1"/>
          </p:cNvCxnSpPr>
          <p:nvPr/>
        </p:nvCxnSpPr>
        <p:spPr>
          <a:xfrm flipV="1">
            <a:off x="3829050" y="2114235"/>
            <a:ext cx="3717175" cy="86232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endCxn id="5" idx="1"/>
          </p:cNvCxnSpPr>
          <p:nvPr/>
        </p:nvCxnSpPr>
        <p:spPr>
          <a:xfrm>
            <a:off x="5705475" y="2990850"/>
            <a:ext cx="1850275" cy="763257"/>
          </a:xfrm>
          <a:prstGeom prst="bentConnector3">
            <a:avLst>
              <a:gd name="adj1" fmla="val -964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65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037" y="3092119"/>
            <a:ext cx="4257675" cy="13811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63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Member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비밀번호 찾기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3" y="1844344"/>
            <a:ext cx="7197787" cy="38988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225" y="1499872"/>
            <a:ext cx="4267200" cy="12287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114800" y="3114675"/>
            <a:ext cx="257175" cy="1428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12" idx="3"/>
            <a:endCxn id="10" idx="1"/>
          </p:cNvCxnSpPr>
          <p:nvPr/>
        </p:nvCxnSpPr>
        <p:spPr>
          <a:xfrm flipV="1">
            <a:off x="4371975" y="2114235"/>
            <a:ext cx="3174250" cy="107187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endCxn id="3" idx="1"/>
          </p:cNvCxnSpPr>
          <p:nvPr/>
        </p:nvCxnSpPr>
        <p:spPr>
          <a:xfrm>
            <a:off x="5962650" y="3200400"/>
            <a:ext cx="1607387" cy="582282"/>
          </a:xfrm>
          <a:prstGeom prst="bentConnector3">
            <a:avLst>
              <a:gd name="adj1" fmla="val 223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5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Member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회원정보수정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3" y="1844345"/>
            <a:ext cx="7197785" cy="3898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465" y="3631329"/>
            <a:ext cx="4286250" cy="12192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927" y="323031"/>
            <a:ext cx="4276725" cy="1200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027" y="317120"/>
            <a:ext cx="4276725" cy="12096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57700" y="2686050"/>
            <a:ext cx="457200" cy="1905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1" idx="0"/>
            <a:endCxn id="9" idx="2"/>
          </p:cNvCxnSpPr>
          <p:nvPr/>
        </p:nvCxnSpPr>
        <p:spPr>
          <a:xfrm rot="16200000" flipV="1">
            <a:off x="4095861" y="2095611"/>
            <a:ext cx="1162869" cy="1801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9" idx="3"/>
            <a:endCxn id="10" idx="1"/>
          </p:cNvCxnSpPr>
          <p:nvPr/>
        </p:nvCxnSpPr>
        <p:spPr>
          <a:xfrm flipV="1">
            <a:off x="6806652" y="921958"/>
            <a:ext cx="714375" cy="114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190875" y="4810125"/>
            <a:ext cx="628650" cy="2381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16" idx="3"/>
            <a:endCxn id="8" idx="1"/>
          </p:cNvCxnSpPr>
          <p:nvPr/>
        </p:nvCxnSpPr>
        <p:spPr>
          <a:xfrm flipV="1">
            <a:off x="3819525" y="4240929"/>
            <a:ext cx="3772940" cy="68825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5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62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3" y="1844344"/>
            <a:ext cx="7197785" cy="390458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62125" y="2952750"/>
            <a:ext cx="333375" cy="1809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876675" y="3043237"/>
            <a:ext cx="276225" cy="15716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9" idx="0"/>
          </p:cNvCxnSpPr>
          <p:nvPr/>
        </p:nvCxnSpPr>
        <p:spPr>
          <a:xfrm rot="5400000" flipH="1" flipV="1">
            <a:off x="2383632" y="907257"/>
            <a:ext cx="1590675" cy="250031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4" idx="3"/>
          </p:cNvCxnSpPr>
          <p:nvPr/>
        </p:nvCxnSpPr>
        <p:spPr>
          <a:xfrm>
            <a:off x="4152900" y="3121819"/>
            <a:ext cx="3752850" cy="1190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29126" y="1238964"/>
            <a:ext cx="1762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글 쓰기 이동</a:t>
            </a:r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7905750" y="2998707"/>
            <a:ext cx="1381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페이지 이동</a:t>
            </a:r>
            <a:endParaRPr lang="ko-KR" altLang="en-US" sz="1000"/>
          </a:p>
        </p:txBody>
      </p:sp>
      <p:sp>
        <p:nvSpPr>
          <p:cNvPr id="21" name="직사각형 20"/>
          <p:cNvSpPr/>
          <p:nvPr/>
        </p:nvSpPr>
        <p:spPr>
          <a:xfrm>
            <a:off x="1762125" y="2628900"/>
            <a:ext cx="4095750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꺾인 연결선 22"/>
          <p:cNvCxnSpPr>
            <a:stCxn id="21" idx="0"/>
          </p:cNvCxnSpPr>
          <p:nvPr/>
        </p:nvCxnSpPr>
        <p:spPr>
          <a:xfrm rot="5400000" flipH="1" flipV="1">
            <a:off x="6119813" y="-376237"/>
            <a:ext cx="695325" cy="531495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05900" y="1844344"/>
            <a:ext cx="128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상세보기 이동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2799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  <p:bldP spid="20" grpId="0"/>
      <p:bldP spid="21" grpId="0" animBg="1"/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107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3" y="1845601"/>
            <a:ext cx="7197785" cy="39033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49" y="517688"/>
            <a:ext cx="4276725" cy="12382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143500" y="4248150"/>
            <a:ext cx="371475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endCxn id="8" idx="2"/>
          </p:cNvCxnSpPr>
          <p:nvPr/>
        </p:nvCxnSpPr>
        <p:spPr>
          <a:xfrm flipV="1">
            <a:off x="5334000" y="1755938"/>
            <a:ext cx="23812" cy="24731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8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B6FDD-A39C-4834-A575-994C984C462B}"/>
              </a:ext>
            </a:extLst>
          </p:cNvPr>
          <p:cNvSpPr/>
          <p:nvPr/>
        </p:nvSpPr>
        <p:spPr>
          <a:xfrm>
            <a:off x="1077649" y="979840"/>
            <a:ext cx="2301592" cy="26964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764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6169" y="3034877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개발환경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4B7442-1401-4AD4-BB9F-29842E44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89" y="1146334"/>
            <a:ext cx="1233008" cy="123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587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351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3" y="1844343"/>
            <a:ext cx="7197786" cy="390458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319712" y="3371850"/>
            <a:ext cx="31432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29223" y="4851732"/>
            <a:ext cx="314325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22060" y="3600450"/>
            <a:ext cx="4340590" cy="1266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2" idx="0"/>
          </p:cNvCxnSpPr>
          <p:nvPr/>
        </p:nvCxnSpPr>
        <p:spPr>
          <a:xfrm flipH="1" flipV="1">
            <a:off x="5476874" y="1409700"/>
            <a:ext cx="1" cy="19621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8" idx="3"/>
          </p:cNvCxnSpPr>
          <p:nvPr/>
        </p:nvCxnSpPr>
        <p:spPr>
          <a:xfrm>
            <a:off x="5543548" y="4966032"/>
            <a:ext cx="272630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3" idx="3"/>
          </p:cNvCxnSpPr>
          <p:nvPr/>
        </p:nvCxnSpPr>
        <p:spPr>
          <a:xfrm flipV="1">
            <a:off x="5962650" y="4233862"/>
            <a:ext cx="2571750" cy="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7286" y="1139126"/>
            <a:ext cx="1610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수정 이동</a:t>
            </a:r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8534400" y="3956863"/>
            <a:ext cx="2428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로그인 시 댓글 입력창</a:t>
            </a:r>
            <a:endParaRPr lang="en-US" altLang="ko-KR" sz="1000" smtClean="0"/>
          </a:p>
          <a:p>
            <a:endParaRPr lang="en-US" altLang="ko-KR" sz="1000" smtClean="0"/>
          </a:p>
          <a:p>
            <a:r>
              <a:rPr lang="ko-KR" altLang="en-US" sz="1000" smtClean="0"/>
              <a:t>로그인 안했을 경우 댓글 리스트만 출력</a:t>
            </a:r>
            <a:endParaRPr lang="ko-KR" altLang="en-US" sz="1000"/>
          </a:p>
        </p:txBody>
      </p:sp>
      <p:sp>
        <p:nvSpPr>
          <p:cNvPr id="18" name="TextBox 17"/>
          <p:cNvSpPr txBox="1"/>
          <p:nvPr/>
        </p:nvSpPr>
        <p:spPr>
          <a:xfrm>
            <a:off x="8269854" y="4867275"/>
            <a:ext cx="1788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목록 이동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0672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 animBg="1"/>
      <p:bldP spid="15" grpId="0"/>
      <p:bldP spid="20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107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6025"/>
            <a:ext cx="6327710" cy="32017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37" y="535351"/>
            <a:ext cx="4295775" cy="12477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686300" y="4038600"/>
            <a:ext cx="295275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0"/>
            <a:endCxn id="7" idx="2"/>
          </p:cNvCxnSpPr>
          <p:nvPr/>
        </p:nvCxnSpPr>
        <p:spPr>
          <a:xfrm flipV="1">
            <a:off x="4833938" y="1783126"/>
            <a:ext cx="471487" cy="225547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6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107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3" y="1845601"/>
            <a:ext cx="7197785" cy="39033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14737"/>
            <a:ext cx="4276725" cy="12287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81650" y="3381375"/>
            <a:ext cx="266700" cy="23336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endCxn id="9" idx="1"/>
          </p:cNvCxnSpPr>
          <p:nvPr/>
        </p:nvCxnSpPr>
        <p:spPr>
          <a:xfrm>
            <a:off x="5905500" y="3495675"/>
            <a:ext cx="1809750" cy="7334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69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40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Board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자유게시판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댓글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3" y="1845601"/>
            <a:ext cx="7197785" cy="39033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2" y="223341"/>
            <a:ext cx="4276725" cy="1257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91525" y="6250620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댓글 작성 시 </a:t>
            </a:r>
            <a:r>
              <a:rPr lang="en-US" altLang="ko-KR" sz="1000" smtClean="0"/>
              <a:t>AJAX</a:t>
            </a:r>
            <a:r>
              <a:rPr lang="ko-KR" altLang="en-US" sz="1000" smtClean="0"/>
              <a:t>를 이용하여 </a:t>
            </a:r>
            <a:endParaRPr lang="en-US" altLang="ko-KR" sz="1000" smtClean="0"/>
          </a:p>
          <a:p>
            <a:r>
              <a:rPr lang="ko-KR" altLang="en-US" sz="1000" smtClean="0"/>
              <a:t>페이지 새로고침 없이 리스트 출력</a:t>
            </a:r>
            <a:endParaRPr lang="ko-KR" altLang="en-US" sz="1000"/>
          </a:p>
        </p:txBody>
      </p:sp>
      <p:sp>
        <p:nvSpPr>
          <p:cNvPr id="2" name="직사각형 1"/>
          <p:cNvSpPr/>
          <p:nvPr/>
        </p:nvSpPr>
        <p:spPr>
          <a:xfrm>
            <a:off x="1622060" y="4410075"/>
            <a:ext cx="4340590" cy="676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181600" y="3762375"/>
            <a:ext cx="295275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3" idx="0"/>
            <a:endCxn id="10" idx="2"/>
          </p:cNvCxnSpPr>
          <p:nvPr/>
        </p:nvCxnSpPr>
        <p:spPr>
          <a:xfrm flipH="1" flipV="1">
            <a:off x="5305425" y="1480641"/>
            <a:ext cx="23813" cy="22817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" idx="2"/>
            <a:endCxn id="11" idx="1"/>
          </p:cNvCxnSpPr>
          <p:nvPr/>
        </p:nvCxnSpPr>
        <p:spPr>
          <a:xfrm rot="16200000" flipH="1">
            <a:off x="5409778" y="3468927"/>
            <a:ext cx="1364325" cy="4599170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77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76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이벤트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2" y="1844345"/>
            <a:ext cx="7197785" cy="3898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738808" y="3248116"/>
            <a:ext cx="4063476" cy="7253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747121" y="5169435"/>
            <a:ext cx="324196" cy="1828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V="1">
            <a:off x="3770546" y="1446415"/>
            <a:ext cx="0" cy="1801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8" idx="2"/>
          </p:cNvCxnSpPr>
          <p:nvPr/>
        </p:nvCxnSpPr>
        <p:spPr>
          <a:xfrm rot="16200000" flipH="1">
            <a:off x="2936655" y="4324879"/>
            <a:ext cx="981983" cy="3036854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3873731" y="5260875"/>
            <a:ext cx="224444" cy="11637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2" idx="3"/>
          </p:cNvCxnSpPr>
          <p:nvPr/>
        </p:nvCxnSpPr>
        <p:spPr>
          <a:xfrm>
            <a:off x="4098175" y="5319065"/>
            <a:ext cx="3757352" cy="332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68868" y="1154474"/>
            <a:ext cx="1609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상세보기 페이지 이동</a:t>
            </a:r>
            <a:endParaRPr lang="ko-KR" altLang="en-US" sz="1000"/>
          </a:p>
        </p:txBody>
      </p:sp>
      <p:sp>
        <p:nvSpPr>
          <p:cNvPr id="18" name="TextBox 17"/>
          <p:cNvSpPr txBox="1"/>
          <p:nvPr/>
        </p:nvSpPr>
        <p:spPr>
          <a:xfrm>
            <a:off x="7855527" y="5229203"/>
            <a:ext cx="888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페이지 이동</a:t>
            </a:r>
            <a:endParaRPr lang="ko-KR" altLang="en-US" sz="1000"/>
          </a:p>
        </p:txBody>
      </p:sp>
      <p:sp>
        <p:nvSpPr>
          <p:cNvPr id="20" name="TextBox 19"/>
          <p:cNvSpPr txBox="1"/>
          <p:nvPr/>
        </p:nvSpPr>
        <p:spPr>
          <a:xfrm>
            <a:off x="4946074" y="6218010"/>
            <a:ext cx="16097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글쓰기 페이지 이동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75249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15" grpId="0"/>
      <p:bldP spid="18" grpId="0"/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40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이벤트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1" y="1844345"/>
            <a:ext cx="7197785" cy="389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49" y="517688"/>
            <a:ext cx="4276725" cy="1238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969" y="2933700"/>
            <a:ext cx="4390226" cy="27717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42221" y="2733675"/>
            <a:ext cx="953353" cy="2000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19700" y="3083642"/>
            <a:ext cx="276225" cy="16438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8" idx="0"/>
            <a:endCxn id="3" idx="2"/>
          </p:cNvCxnSpPr>
          <p:nvPr/>
        </p:nvCxnSpPr>
        <p:spPr>
          <a:xfrm flipH="1" flipV="1">
            <a:off x="5357812" y="1755938"/>
            <a:ext cx="1" cy="132770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5" idx="2"/>
            <a:endCxn id="4" idx="1"/>
          </p:cNvCxnSpPr>
          <p:nvPr/>
        </p:nvCxnSpPr>
        <p:spPr>
          <a:xfrm rot="16200000" flipH="1">
            <a:off x="4188489" y="964108"/>
            <a:ext cx="1385888" cy="5325071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55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053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이벤트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1" y="1844345"/>
            <a:ext cx="7197785" cy="38988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238750" y="4838700"/>
            <a:ext cx="266700" cy="1809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  <a:endCxn id="8" idx="1"/>
          </p:cNvCxnSpPr>
          <p:nvPr/>
        </p:nvCxnSpPr>
        <p:spPr>
          <a:xfrm flipV="1">
            <a:off x="5505450" y="4925140"/>
            <a:ext cx="2552700" cy="40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058150" y="4802029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목록으로 돌아가기</a:t>
            </a:r>
            <a:endParaRPr lang="ko-KR" altLang="en-US" sz="1000"/>
          </a:p>
        </p:txBody>
      </p:sp>
      <p:sp>
        <p:nvSpPr>
          <p:cNvPr id="10" name="직사각형 9"/>
          <p:cNvSpPr/>
          <p:nvPr/>
        </p:nvSpPr>
        <p:spPr>
          <a:xfrm>
            <a:off x="5372100" y="4133850"/>
            <a:ext cx="228600" cy="180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endCxn id="15" idx="1"/>
          </p:cNvCxnSpPr>
          <p:nvPr/>
        </p:nvCxnSpPr>
        <p:spPr>
          <a:xfrm>
            <a:off x="5610225" y="4184380"/>
            <a:ext cx="235267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62900" y="4061269"/>
            <a:ext cx="1295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수정 폼으로 이동</a:t>
            </a:r>
            <a:endParaRPr lang="ko-KR" altLang="en-US" sz="1000"/>
          </a:p>
        </p:txBody>
      </p:sp>
      <p:sp>
        <p:nvSpPr>
          <p:cNvPr id="14" name="직사각형 13"/>
          <p:cNvSpPr/>
          <p:nvPr/>
        </p:nvSpPr>
        <p:spPr>
          <a:xfrm>
            <a:off x="1714500" y="4429125"/>
            <a:ext cx="4124325" cy="4960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4" idx="0"/>
          </p:cNvCxnSpPr>
          <p:nvPr/>
        </p:nvCxnSpPr>
        <p:spPr>
          <a:xfrm rot="5400000" flipH="1" flipV="1">
            <a:off x="4108500" y="698550"/>
            <a:ext cx="3398738" cy="4062412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39075" y="754132"/>
            <a:ext cx="24288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로그인 시 댓글 입력창</a:t>
            </a:r>
            <a:endParaRPr lang="en-US" altLang="ko-KR" sz="1000" smtClean="0"/>
          </a:p>
          <a:p>
            <a:endParaRPr lang="en-US" altLang="ko-KR" sz="1000" smtClean="0"/>
          </a:p>
          <a:p>
            <a:r>
              <a:rPr lang="ko-KR" altLang="en-US" sz="1000" smtClean="0"/>
              <a:t>로그인 안했을 경우 댓글 리스트만 출력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26959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5" grpId="0"/>
      <p:bldP spid="14" grpId="0" animBg="1"/>
      <p:bldP spid="2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0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이벤트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1" y="1844345"/>
            <a:ext cx="7197785" cy="3898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37" y="535351"/>
            <a:ext cx="4295775" cy="12477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191125" y="3914775"/>
            <a:ext cx="314325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4" idx="0"/>
            <a:endCxn id="3" idx="2"/>
          </p:cNvCxnSpPr>
          <p:nvPr/>
        </p:nvCxnSpPr>
        <p:spPr>
          <a:xfrm flipH="1" flipV="1">
            <a:off x="5305425" y="1783126"/>
            <a:ext cx="42863" cy="21316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5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80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이벤트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1" y="1844345"/>
            <a:ext cx="7197785" cy="38988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562600" y="4124325"/>
            <a:ext cx="295275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>
            <a:stCxn id="2" idx="3"/>
            <a:endCxn id="7" idx="1"/>
          </p:cNvCxnSpPr>
          <p:nvPr/>
        </p:nvCxnSpPr>
        <p:spPr>
          <a:xfrm flipV="1">
            <a:off x="5857875" y="4229100"/>
            <a:ext cx="1857375" cy="476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0" y="3614737"/>
            <a:ext cx="42767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7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73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Event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이벤트 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댓글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0" y="1844344"/>
            <a:ext cx="7197785" cy="38988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95450" y="4810125"/>
            <a:ext cx="4143375" cy="6286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3" idx="2"/>
          </p:cNvCxnSpPr>
          <p:nvPr/>
        </p:nvCxnSpPr>
        <p:spPr>
          <a:xfrm rot="16200000" flipH="1">
            <a:off x="5573381" y="3632531"/>
            <a:ext cx="1011901" cy="4624387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91525" y="6250620"/>
            <a:ext cx="21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댓글 작성 시 </a:t>
            </a:r>
            <a:r>
              <a:rPr lang="en-US" altLang="ko-KR" sz="1000" smtClean="0"/>
              <a:t>AJAX</a:t>
            </a:r>
            <a:r>
              <a:rPr lang="ko-KR" altLang="en-US" sz="1000" smtClean="0"/>
              <a:t>를 이용하여 </a:t>
            </a:r>
            <a:endParaRPr lang="en-US" altLang="ko-KR" sz="1000" smtClean="0"/>
          </a:p>
          <a:p>
            <a:r>
              <a:rPr lang="ko-KR" altLang="en-US" sz="1000" smtClean="0"/>
              <a:t>페이지 새로고침 없이 리스트 출력</a:t>
            </a:r>
            <a:endParaRPr lang="ko-KR" altLang="en-US" sz="1000"/>
          </a:p>
        </p:txBody>
      </p:sp>
      <p:sp>
        <p:nvSpPr>
          <p:cNvPr id="10" name="직사각형 9"/>
          <p:cNvSpPr/>
          <p:nvPr/>
        </p:nvSpPr>
        <p:spPr>
          <a:xfrm>
            <a:off x="5162550" y="3886200"/>
            <a:ext cx="238125" cy="200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0" idx="0"/>
            <a:endCxn id="13" idx="2"/>
          </p:cNvCxnSpPr>
          <p:nvPr/>
        </p:nvCxnSpPr>
        <p:spPr>
          <a:xfrm flipH="1" flipV="1">
            <a:off x="5238750" y="1480641"/>
            <a:ext cx="42863" cy="240555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7" y="223341"/>
            <a:ext cx="42767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2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개발환경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0BD571-C8A4-475E-938C-9067152F69DD}"/>
              </a:ext>
            </a:extLst>
          </p:cNvPr>
          <p:cNvSpPr txBox="1"/>
          <p:nvPr/>
        </p:nvSpPr>
        <p:spPr>
          <a:xfrm>
            <a:off x="193464" y="675148"/>
            <a:ext cx="269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개발환경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Development Environment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7582DF-F48B-4632-A126-31014544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3" y="1801350"/>
            <a:ext cx="5062775" cy="352900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A586E513-A58E-41BE-8A66-39A87DB2C41E}"/>
              </a:ext>
            </a:extLst>
          </p:cNvPr>
          <p:cNvGrpSpPr/>
          <p:nvPr/>
        </p:nvGrpSpPr>
        <p:grpSpPr>
          <a:xfrm>
            <a:off x="6001561" y="1687484"/>
            <a:ext cx="188874" cy="3749034"/>
            <a:chOff x="5078589" y="1687484"/>
            <a:chExt cx="188874" cy="3749034"/>
          </a:xfrm>
        </p:grpSpPr>
        <p:cxnSp>
          <p:nvCxnSpPr>
            <p:cNvPr id="25" name="직선 연결선 24"/>
            <p:cNvCxnSpPr>
              <a:cxnSpLocks/>
              <a:endCxn id="4" idx="0"/>
            </p:cNvCxnSpPr>
            <p:nvPr/>
          </p:nvCxnSpPr>
          <p:spPr>
            <a:xfrm>
              <a:off x="5173026" y="1687484"/>
              <a:ext cx="0" cy="11204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원형: 비어 있음 3">
              <a:extLst>
                <a:ext uri="{FF2B5EF4-FFF2-40B4-BE49-F238E27FC236}">
                  <a16:creationId xmlns:a16="http://schemas.microsoft.com/office/drawing/2014/main" id="{ADEC3C6B-FA26-4E7E-8F76-AF9A682A6302}"/>
                </a:ext>
              </a:extLst>
            </p:cNvPr>
            <p:cNvSpPr/>
            <p:nvPr/>
          </p:nvSpPr>
          <p:spPr>
            <a:xfrm>
              <a:off x="5078589" y="1799528"/>
              <a:ext cx="188874" cy="191192"/>
            </a:xfrm>
            <a:prstGeom prst="donut">
              <a:avLst>
                <a:gd name="adj" fmla="val 138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D0DA297A-F20E-48C5-9D5A-A544ECE1B5DD}"/>
                </a:ext>
              </a:extLst>
            </p:cNvPr>
            <p:cNvSpPr/>
            <p:nvPr/>
          </p:nvSpPr>
          <p:spPr>
            <a:xfrm>
              <a:off x="5078589" y="5137346"/>
              <a:ext cx="188874" cy="191192"/>
            </a:xfrm>
            <a:prstGeom prst="donut">
              <a:avLst>
                <a:gd name="adj" fmla="val 138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3AF1352C-B24D-4D1A-8CC1-B6100A6FA0D6}"/>
                </a:ext>
              </a:extLst>
            </p:cNvPr>
            <p:cNvSpPr/>
            <p:nvPr/>
          </p:nvSpPr>
          <p:spPr>
            <a:xfrm>
              <a:off x="5078589" y="3372841"/>
              <a:ext cx="188874" cy="191192"/>
            </a:xfrm>
            <a:prstGeom prst="donut">
              <a:avLst>
                <a:gd name="adj" fmla="val 138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253FB8BB-A8F9-4DDA-82F5-FC6226499D1B}"/>
                </a:ext>
              </a:extLst>
            </p:cNvPr>
            <p:cNvSpPr/>
            <p:nvPr/>
          </p:nvSpPr>
          <p:spPr>
            <a:xfrm>
              <a:off x="5078589" y="2586184"/>
              <a:ext cx="188874" cy="191192"/>
            </a:xfrm>
            <a:prstGeom prst="donut">
              <a:avLst>
                <a:gd name="adj" fmla="val 138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원형: 비어 있음 25">
              <a:extLst>
                <a:ext uri="{FF2B5EF4-FFF2-40B4-BE49-F238E27FC236}">
                  <a16:creationId xmlns:a16="http://schemas.microsoft.com/office/drawing/2014/main" id="{4931B677-72D8-4FFA-AF60-FCA9D467242A}"/>
                </a:ext>
              </a:extLst>
            </p:cNvPr>
            <p:cNvSpPr/>
            <p:nvPr/>
          </p:nvSpPr>
          <p:spPr>
            <a:xfrm>
              <a:off x="5078589" y="4255093"/>
              <a:ext cx="188874" cy="191192"/>
            </a:xfrm>
            <a:prstGeom prst="donut">
              <a:avLst>
                <a:gd name="adj" fmla="val 1386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D7CE70D-1076-4821-B702-6E7DB67E5453}"/>
                </a:ext>
              </a:extLst>
            </p:cNvPr>
            <p:cNvCxnSpPr>
              <a:cxnSpLocks/>
            </p:cNvCxnSpPr>
            <p:nvPr/>
          </p:nvCxnSpPr>
          <p:spPr>
            <a:xfrm>
              <a:off x="5173026" y="5324474"/>
              <a:ext cx="0" cy="11204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1D7F7CD-2299-4D94-A97A-37D98E4578B7}"/>
                </a:ext>
              </a:extLst>
            </p:cNvPr>
            <p:cNvCxnSpPr>
              <a:cxnSpLocks/>
              <a:stCxn id="4" idx="4"/>
              <a:endCxn id="24" idx="0"/>
            </p:cNvCxnSpPr>
            <p:nvPr/>
          </p:nvCxnSpPr>
          <p:spPr>
            <a:xfrm>
              <a:off x="5173026" y="1990720"/>
              <a:ext cx="0" cy="59546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FDE5B05B-80CA-499A-8EEC-E3596EB0FCC8}"/>
                </a:ext>
              </a:extLst>
            </p:cNvPr>
            <p:cNvCxnSpPr>
              <a:cxnSpLocks/>
              <a:stCxn id="24" idx="4"/>
              <a:endCxn id="23" idx="0"/>
            </p:cNvCxnSpPr>
            <p:nvPr/>
          </p:nvCxnSpPr>
          <p:spPr>
            <a:xfrm>
              <a:off x="5173026" y="2777376"/>
              <a:ext cx="0" cy="595465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D77E79F-D770-48D7-ADAB-525EF38A880D}"/>
                </a:ext>
              </a:extLst>
            </p:cNvPr>
            <p:cNvCxnSpPr>
              <a:cxnSpLocks/>
              <a:stCxn id="23" idx="4"/>
              <a:endCxn id="26" idx="0"/>
            </p:cNvCxnSpPr>
            <p:nvPr/>
          </p:nvCxnSpPr>
          <p:spPr>
            <a:xfrm>
              <a:off x="5173026" y="3564033"/>
              <a:ext cx="0" cy="69106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EC20484-8DCF-4FFD-89BC-6AEE83FF76DA}"/>
                </a:ext>
              </a:extLst>
            </p:cNvPr>
            <p:cNvCxnSpPr>
              <a:cxnSpLocks/>
              <a:stCxn id="26" idx="4"/>
              <a:endCxn id="22" idx="0"/>
            </p:cNvCxnSpPr>
            <p:nvPr/>
          </p:nvCxnSpPr>
          <p:spPr>
            <a:xfrm>
              <a:off x="5173026" y="4446285"/>
              <a:ext cx="0" cy="691061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90C450C-3ECD-42EF-809E-698D7666539E}"/>
              </a:ext>
            </a:extLst>
          </p:cNvPr>
          <p:cNvGrpSpPr/>
          <p:nvPr/>
        </p:nvGrpSpPr>
        <p:grpSpPr>
          <a:xfrm>
            <a:off x="6572267" y="1733541"/>
            <a:ext cx="5556000" cy="3897351"/>
            <a:chOff x="5358609" y="1733541"/>
            <a:chExt cx="6391406" cy="3897351"/>
          </a:xfrm>
        </p:grpSpPr>
        <p:sp>
          <p:nvSpPr>
            <p:cNvPr id="31" name="TextBox 30"/>
            <p:cNvSpPr txBox="1"/>
            <p:nvPr/>
          </p:nvSpPr>
          <p:spPr>
            <a:xfrm>
              <a:off x="5699432" y="2059725"/>
              <a:ext cx="59564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 smtClean="0"/>
                <a:t>JAVA</a:t>
              </a:r>
              <a:r>
                <a:rPr lang="en-US" altLang="ko-KR" sz="1000" smtClean="0"/>
                <a:t>, </a:t>
              </a:r>
              <a:r>
                <a:rPr lang="en-US" altLang="ko-KR" sz="1000" smtClean="0"/>
                <a:t>JavaScript</a:t>
              </a:r>
              <a:endParaRPr lang="ko-KR" altLang="en-US" sz="10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4C49B3E-528C-4F50-802C-68AA2F47C3E7}"/>
                </a:ext>
              </a:extLst>
            </p:cNvPr>
            <p:cNvSpPr txBox="1"/>
            <p:nvPr/>
          </p:nvSpPr>
          <p:spPr>
            <a:xfrm>
              <a:off x="5699432" y="2846381"/>
              <a:ext cx="59564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/>
                <a:t>Oracle Database 11g Express</a:t>
              </a:r>
              <a:endParaRPr lang="ko-KR" altLang="en-US" sz="1000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11F47DC-0B88-4C5D-A743-069311B7FFC9}"/>
                </a:ext>
              </a:extLst>
            </p:cNvPr>
            <p:cNvGrpSpPr/>
            <p:nvPr/>
          </p:nvGrpSpPr>
          <p:grpSpPr>
            <a:xfrm>
              <a:off x="5358609" y="1733541"/>
              <a:ext cx="1148071" cy="3660983"/>
              <a:chOff x="5358609" y="1733541"/>
              <a:chExt cx="1148071" cy="366098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358610" y="1733541"/>
                <a:ext cx="1043876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accent4">
                        <a:lumMod val="25000"/>
                      </a:schemeClr>
                    </a:solidFill>
                  </a:rPr>
                  <a:t>Language</a:t>
                </a:r>
                <a:endParaRPr lang="ko-KR" altLang="en-US" sz="1500" dirty="0">
                  <a:solidFill>
                    <a:schemeClr val="accent4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A1ED118-29F1-4E90-8116-F195B783EB94}"/>
                  </a:ext>
                </a:extLst>
              </p:cNvPr>
              <p:cNvSpPr txBox="1"/>
              <p:nvPr/>
            </p:nvSpPr>
            <p:spPr>
              <a:xfrm>
                <a:off x="5358610" y="2520197"/>
                <a:ext cx="74090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accent4">
                        <a:lumMod val="25000"/>
                      </a:schemeClr>
                    </a:solidFill>
                  </a:rPr>
                  <a:t>DBMS</a:t>
                </a:r>
                <a:endParaRPr lang="ko-KR" altLang="en-US" sz="1500" dirty="0">
                  <a:solidFill>
                    <a:schemeClr val="accent4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63304A-FA02-44F5-A0CA-C745D6269321}"/>
                  </a:ext>
                </a:extLst>
              </p:cNvPr>
              <p:cNvSpPr txBox="1"/>
              <p:nvPr/>
            </p:nvSpPr>
            <p:spPr>
              <a:xfrm>
                <a:off x="5358610" y="3306854"/>
                <a:ext cx="61516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accent4">
                        <a:lumMod val="25000"/>
                      </a:schemeClr>
                    </a:solidFill>
                  </a:rPr>
                  <a:t>WAS</a:t>
                </a:r>
                <a:endParaRPr lang="ko-KR" altLang="en-US" sz="1500" dirty="0">
                  <a:solidFill>
                    <a:schemeClr val="accent4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CB4E9CC-78B5-42C9-8414-DABE2BEBFF85}"/>
                  </a:ext>
                </a:extLst>
              </p:cNvPr>
              <p:cNvSpPr txBox="1"/>
              <p:nvPr/>
            </p:nvSpPr>
            <p:spPr>
              <a:xfrm>
                <a:off x="5358609" y="4189106"/>
                <a:ext cx="70378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accent4">
                        <a:lumMod val="25000"/>
                      </a:schemeClr>
                    </a:solidFill>
                  </a:rPr>
                  <a:t>TOOL</a:t>
                </a:r>
                <a:endParaRPr lang="ko-KR" altLang="en-US" sz="1500" dirty="0">
                  <a:solidFill>
                    <a:schemeClr val="accent4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3A3AE0-9F49-4E0E-9C32-43D4ADEA8F3A}"/>
                  </a:ext>
                </a:extLst>
              </p:cNvPr>
              <p:cNvSpPr txBox="1"/>
              <p:nvPr/>
            </p:nvSpPr>
            <p:spPr>
              <a:xfrm>
                <a:off x="5358609" y="5071359"/>
                <a:ext cx="114807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500" dirty="0">
                    <a:solidFill>
                      <a:schemeClr val="accent4">
                        <a:lumMod val="25000"/>
                      </a:schemeClr>
                    </a:solidFill>
                  </a:rPr>
                  <a:t>Framework</a:t>
                </a:r>
                <a:endParaRPr lang="ko-KR" altLang="en-US" sz="1500" dirty="0">
                  <a:solidFill>
                    <a:schemeClr val="accent4">
                      <a:lumMod val="25000"/>
                    </a:schemeClr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E29963-DBCC-442B-B30A-D762D354EA30}"/>
                </a:ext>
              </a:extLst>
            </p:cNvPr>
            <p:cNvSpPr txBox="1"/>
            <p:nvPr/>
          </p:nvSpPr>
          <p:spPr>
            <a:xfrm>
              <a:off x="5793574" y="3626351"/>
              <a:ext cx="59564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/>
                <a:t>Apache Tomcat 8.0</a:t>
              </a:r>
              <a:endParaRPr lang="ko-KR" altLang="en-US" sz="10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0FC220D-6770-42B3-B9A6-4CE46FAA80A5}"/>
                </a:ext>
              </a:extLst>
            </p:cNvPr>
            <p:cNvSpPr txBox="1"/>
            <p:nvPr/>
          </p:nvSpPr>
          <p:spPr>
            <a:xfrm>
              <a:off x="5793574" y="4512271"/>
              <a:ext cx="59564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/>
                <a:t>SQL Developer</a:t>
              </a:r>
              <a:endParaRPr lang="ko-KR" altLang="en-US" sz="10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7D1D973-122D-4227-9930-E21445A9835F}"/>
                </a:ext>
              </a:extLst>
            </p:cNvPr>
            <p:cNvSpPr txBox="1"/>
            <p:nvPr/>
          </p:nvSpPr>
          <p:spPr>
            <a:xfrm>
              <a:off x="5793574" y="5384671"/>
              <a:ext cx="59564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000" dirty="0" err="1"/>
                <a:t>MyBatis</a:t>
              </a:r>
              <a:r>
                <a:rPr lang="en-US" altLang="ko-KR" sz="1000" dirty="0"/>
                <a:t>, Spring</a:t>
              </a:r>
              <a:endParaRPr lang="ko-KR" altLang="en-US" sz="1000" dirty="0"/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F89688-5FD7-4AE0-A56C-0582BFF6AB1F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173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8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2" y="1321739"/>
            <a:ext cx="9910311" cy="4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274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 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2" y="1321739"/>
            <a:ext cx="9910311" cy="501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311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1" y="1321738"/>
            <a:ext cx="9910311" cy="50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2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1" y="1321739"/>
            <a:ext cx="9910311" cy="50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5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Notice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공지사항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1" y="1321738"/>
            <a:ext cx="9910311" cy="50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80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2" y="1321739"/>
            <a:ext cx="9910311" cy="49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2740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  <a:ea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2" y="1321739"/>
            <a:ext cx="9910311" cy="4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4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27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1" y="1321739"/>
            <a:ext cx="9910312" cy="4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30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수정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1" y="1321739"/>
            <a:ext cx="9910311" cy="4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3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030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FAQ </a:t>
            </a:r>
            <a:r>
              <a:rPr lang="ko-KR" altLang="en-US" sz="1100" spc="-150" dirty="0" err="1">
                <a:solidFill>
                  <a:srgbClr val="868686"/>
                </a:solidFill>
                <a:latin typeface="+mj-ea"/>
              </a:rPr>
              <a:t>자주묻는질문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1" y="1321739"/>
            <a:ext cx="9910312" cy="4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4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68C37FD-797C-490D-BF6F-BC61CEB95231}"/>
              </a:ext>
            </a:extLst>
          </p:cNvPr>
          <p:cNvSpPr/>
          <p:nvPr/>
        </p:nvSpPr>
        <p:spPr>
          <a:xfrm>
            <a:off x="1077649" y="979840"/>
            <a:ext cx="2301592" cy="269647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35432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764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6169" y="3034877"/>
            <a:ext cx="17365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</a:rPr>
              <a:t>DB Table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D8A692-7A75-47AA-9C25-7ABD68AAD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89" y="1230572"/>
            <a:ext cx="1216383" cy="12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226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3056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리스트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2" y="1321739"/>
            <a:ext cx="9910311" cy="4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2923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2" y="1321739"/>
            <a:ext cx="9910311" cy="4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3" y="675148"/>
            <a:ext cx="3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-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답변 작성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1" y="1321739"/>
            <a:ext cx="9910311" cy="49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93464" y="669836"/>
            <a:ext cx="2502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상세보기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2" y="1321739"/>
            <a:ext cx="9910311" cy="4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7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93464" y="675148"/>
            <a:ext cx="2258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Question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</a:rPr>
              <a:t>1:1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</a:rPr>
              <a:t>문의 </a:t>
            </a:r>
            <a:r>
              <a:rPr lang="en-US" altLang="ko-KR" sz="1100" spc="-150" dirty="0">
                <a:solidFill>
                  <a:srgbClr val="868686"/>
                </a:solidFill>
                <a:latin typeface="+mj-ea"/>
                <a:ea typeface="+mj-ea"/>
              </a:rPr>
              <a:t>– </a:t>
            </a:r>
            <a:r>
              <a:rPr lang="ko-KR" altLang="en-US" sz="1100" spc="-150" dirty="0">
                <a:solidFill>
                  <a:srgbClr val="868686"/>
                </a:solidFill>
                <a:latin typeface="+mj-ea"/>
                <a:ea typeface="+mj-ea"/>
              </a:rPr>
              <a:t>글 삭제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62" y="1321739"/>
            <a:ext cx="9910311" cy="499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Search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병원찾기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4" y="1844345"/>
            <a:ext cx="7197786" cy="3898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54" y="1487805"/>
            <a:ext cx="3209925" cy="20955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867" y="3919883"/>
            <a:ext cx="3634444" cy="215741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85850" y="2771775"/>
            <a:ext cx="228600" cy="1619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444" y="1844344"/>
            <a:ext cx="7197784" cy="389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672" y="247011"/>
            <a:ext cx="3352800" cy="11811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791075" y="2971800"/>
            <a:ext cx="247650" cy="2286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28625" y="3067050"/>
            <a:ext cx="733425" cy="19431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Shape 16"/>
          <p:cNvCxnSpPr>
            <a:stCxn id="15" idx="3"/>
            <a:endCxn id="5" idx="2"/>
          </p:cNvCxnSpPr>
          <p:nvPr/>
        </p:nvCxnSpPr>
        <p:spPr>
          <a:xfrm flipV="1">
            <a:off x="1162050" y="1428111"/>
            <a:ext cx="3403022" cy="2610489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1"/>
          </p:cNvCxnSpPr>
          <p:nvPr/>
        </p:nvCxnSpPr>
        <p:spPr>
          <a:xfrm rot="10800000">
            <a:off x="4572001" y="3086100"/>
            <a:ext cx="219075" cy="158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857500" y="838200"/>
            <a:ext cx="514350" cy="1619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2336" y="2312117"/>
            <a:ext cx="1979146" cy="3174283"/>
          </a:xfrm>
          <a:prstGeom prst="rect">
            <a:avLst/>
          </a:prstGeom>
        </p:spPr>
      </p:pic>
      <p:cxnSp>
        <p:nvCxnSpPr>
          <p:cNvPr id="27" name="직선 화살표 연결선 26"/>
          <p:cNvCxnSpPr>
            <a:stCxn id="23" idx="2"/>
          </p:cNvCxnSpPr>
          <p:nvPr/>
        </p:nvCxnSpPr>
        <p:spPr>
          <a:xfrm rot="16200000" flipH="1">
            <a:off x="2805111" y="1309688"/>
            <a:ext cx="1314453" cy="69532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905250" y="4914900"/>
            <a:ext cx="219075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143375" y="4914900"/>
            <a:ext cx="219075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Shape 32"/>
          <p:cNvCxnSpPr>
            <a:stCxn id="29" idx="0"/>
            <a:endCxn id="9" idx="1"/>
          </p:cNvCxnSpPr>
          <p:nvPr/>
        </p:nvCxnSpPr>
        <p:spPr>
          <a:xfrm rot="5400000" flipH="1" flipV="1">
            <a:off x="4987599" y="1562745"/>
            <a:ext cx="2379345" cy="4324966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hape 34"/>
          <p:cNvCxnSpPr>
            <a:stCxn id="31" idx="2"/>
            <a:endCxn id="10" idx="2"/>
          </p:cNvCxnSpPr>
          <p:nvPr/>
        </p:nvCxnSpPr>
        <p:spPr>
          <a:xfrm rot="16200000" flipH="1">
            <a:off x="6490478" y="2810685"/>
            <a:ext cx="1029046" cy="5504176"/>
          </a:xfrm>
          <a:prstGeom prst="bentConnector3">
            <a:avLst>
              <a:gd name="adj1" fmla="val 122215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7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23" grpId="0" animBg="1"/>
      <p:bldP spid="29" grpId="0" animBg="1"/>
      <p:bldP spid="3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3464" y="1844344"/>
            <a:ext cx="7197786" cy="38988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464" y="34734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06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구현기능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smtClean="0">
                <a:solidFill>
                  <a:schemeClr val="bg2">
                    <a:lumMod val="25000"/>
                  </a:schemeClr>
                </a:solidFill>
                <a:latin typeface="+mj-ea"/>
              </a:rPr>
              <a:t>Search </a:t>
            </a:r>
            <a:r>
              <a:rPr lang="ko-KR" altLang="en-US" sz="1100" spc="-150" smtClean="0">
                <a:solidFill>
                  <a:srgbClr val="868686"/>
                </a:solidFill>
                <a:latin typeface="+mj-ea"/>
              </a:rPr>
              <a:t>약국찾기</a:t>
            </a:r>
            <a:endParaRPr lang="ko-KR" altLang="en-US" sz="2400" spc="-150" dirty="0">
              <a:solidFill>
                <a:srgbClr val="868686"/>
              </a:solidFill>
              <a:latin typeface="+mj-ea"/>
              <a:ea typeface="+mj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C04EBCF-6915-4528-A839-EFADC0D2674B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63286" y="2410691"/>
            <a:ext cx="233835" cy="2410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899" y="2593484"/>
            <a:ext cx="3228975" cy="18954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407" y="0"/>
            <a:ext cx="4239318" cy="24320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464" y="1844343"/>
            <a:ext cx="7197787" cy="38988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7124" y="28575"/>
            <a:ext cx="2355585" cy="16573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314450" y="3028950"/>
            <a:ext cx="952500" cy="14859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038350" y="5200650"/>
            <a:ext cx="180975" cy="2095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Shape 13"/>
          <p:cNvCxnSpPr>
            <a:stCxn id="11" idx="0"/>
            <a:endCxn id="7" idx="1"/>
          </p:cNvCxnSpPr>
          <p:nvPr/>
        </p:nvCxnSpPr>
        <p:spPr>
          <a:xfrm rot="5400000" flipH="1" flipV="1">
            <a:off x="1718062" y="929888"/>
            <a:ext cx="2171700" cy="2026424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hape 15"/>
          <p:cNvCxnSpPr>
            <a:stCxn id="12" idx="3"/>
            <a:endCxn id="7" idx="2"/>
          </p:cNvCxnSpPr>
          <p:nvPr/>
        </p:nvCxnSpPr>
        <p:spPr>
          <a:xfrm flipV="1">
            <a:off x="2219325" y="1685925"/>
            <a:ext cx="2775592" cy="3619500"/>
          </a:xfrm>
          <a:prstGeom prst="bentConnector2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857625" y="866775"/>
            <a:ext cx="371475" cy="1714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10000" y="0"/>
            <a:ext cx="2390775" cy="42862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17" idx="3"/>
            <a:endCxn id="8" idx="1"/>
          </p:cNvCxnSpPr>
          <p:nvPr/>
        </p:nvCxnSpPr>
        <p:spPr>
          <a:xfrm>
            <a:off x="4229100" y="952500"/>
            <a:ext cx="3502799" cy="2588722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20" idx="3"/>
          </p:cNvCxnSpPr>
          <p:nvPr/>
        </p:nvCxnSpPr>
        <p:spPr>
          <a:xfrm>
            <a:off x="6200775" y="214313"/>
            <a:ext cx="1466850" cy="476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11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7" grpId="0" animBg="1"/>
      <p:bldP spid="2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5F66FC4-2803-494C-B780-411B187B265D}"/>
              </a:ext>
            </a:extLst>
          </p:cNvPr>
          <p:cNvSpPr/>
          <p:nvPr/>
        </p:nvSpPr>
        <p:spPr>
          <a:xfrm>
            <a:off x="1077649" y="979840"/>
            <a:ext cx="2301592" cy="320145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4243431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7649" y="2448004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007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6169" y="303487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</a:rPr>
              <a:t>프로그램</a:t>
            </a:r>
            <a:endParaRPr lang="en-US" altLang="ko-KR" sz="3000" dirty="0">
              <a:solidFill>
                <a:schemeClr val="bg1"/>
              </a:solidFill>
            </a:endParaRPr>
          </a:p>
          <a:p>
            <a:r>
              <a:rPr lang="ko-KR" altLang="en-US" sz="3000" dirty="0">
                <a:solidFill>
                  <a:schemeClr val="bg1"/>
                </a:solidFill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1DBB61-0DB8-459A-8E93-8A3C3470D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89" y="1169949"/>
            <a:ext cx="1275957" cy="127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999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3464" y="347347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07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프로그램 시연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3F65DCD-AE89-4152-AC77-0482A2FFC905}"/>
              </a:ext>
            </a:extLst>
          </p:cNvPr>
          <p:cNvGrpSpPr/>
          <p:nvPr/>
        </p:nvGrpSpPr>
        <p:grpSpPr>
          <a:xfrm>
            <a:off x="2537774" y="1383851"/>
            <a:ext cx="7116452" cy="4090297"/>
            <a:chOff x="2537774" y="1383851"/>
            <a:chExt cx="7116452" cy="409029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E551AC3-B6B2-477E-8EC9-5391AE6437AE}"/>
                </a:ext>
              </a:extLst>
            </p:cNvPr>
            <p:cNvGrpSpPr/>
            <p:nvPr/>
          </p:nvGrpSpPr>
          <p:grpSpPr>
            <a:xfrm>
              <a:off x="2537774" y="1383851"/>
              <a:ext cx="7116452" cy="4090297"/>
              <a:chOff x="4019379" y="1383851"/>
              <a:chExt cx="7116452" cy="4090297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129E294-EF63-4CD3-A07C-0EDD4F851C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379" y="1383851"/>
                <a:ext cx="7116452" cy="4090297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690D8C-533C-4F43-BB72-E78B884531B9}"/>
                  </a:ext>
                </a:extLst>
              </p:cNvPr>
              <p:cNvSpPr txBox="1"/>
              <p:nvPr/>
            </p:nvSpPr>
            <p:spPr>
              <a:xfrm>
                <a:off x="6586140" y="1897089"/>
                <a:ext cx="290241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b="1" dirty="0"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http://localhost:8080/Ttukdoc</a:t>
                </a:r>
                <a:endParaRPr lang="ko-KR" altLang="en-US" sz="1500" b="1" dirty="0"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1F97DC6-F691-4B4A-B18D-CE0659940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5504" y="2675075"/>
              <a:ext cx="2127833" cy="2214981"/>
            </a:xfrm>
            <a:prstGeom prst="rect">
              <a:avLst/>
            </a:prstGeom>
          </p:spPr>
        </p:pic>
      </p:grpSp>
      <p:sp>
        <p:nvSpPr>
          <p:cNvPr id="5" name="직사각형 4">
            <a:hlinkClick r:id="rId4"/>
            <a:extLst>
              <a:ext uri="{FF2B5EF4-FFF2-40B4-BE49-F238E27FC236}">
                <a16:creationId xmlns:a16="http://schemas.microsoft.com/office/drawing/2014/main" id="{6FEE4A7B-E484-4998-82A7-55B646C3DFE0}"/>
              </a:ext>
            </a:extLst>
          </p:cNvPr>
          <p:cNvSpPr/>
          <p:nvPr/>
        </p:nvSpPr>
        <p:spPr>
          <a:xfrm>
            <a:off x="2452416" y="1245704"/>
            <a:ext cx="7301184" cy="4359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8C92AA-FC73-41E4-96C6-111CC097B6DE}"/>
              </a:ext>
            </a:extLst>
          </p:cNvPr>
          <p:cNvSpPr/>
          <p:nvPr/>
        </p:nvSpPr>
        <p:spPr>
          <a:xfrm>
            <a:off x="-53" y="321392"/>
            <a:ext cx="104400" cy="792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재생">
            <a:extLst>
              <a:ext uri="{FF2B5EF4-FFF2-40B4-BE49-F238E27FC236}">
                <a16:creationId xmlns:a16="http://schemas.microsoft.com/office/drawing/2014/main" id="{1051B924-9966-4A50-BC64-1F05484ADC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821" y="784039"/>
            <a:ext cx="461665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888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0215375-1EE4-45E6-AA02-177BEEF95056}"/>
              </a:ext>
            </a:extLst>
          </p:cNvPr>
          <p:cNvSpPr/>
          <p:nvPr/>
        </p:nvSpPr>
        <p:spPr>
          <a:xfrm>
            <a:off x="-54" y="0"/>
            <a:ext cx="12192053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4A7D39-85A8-4ADA-AFC4-7C2DE2B362ED}"/>
              </a:ext>
            </a:extLst>
          </p:cNvPr>
          <p:cNvSpPr/>
          <p:nvPr/>
        </p:nvSpPr>
        <p:spPr>
          <a:xfrm>
            <a:off x="0" y="0"/>
            <a:ext cx="1219205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075274" y="4479852"/>
            <a:ext cx="2012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69" y="1946886"/>
            <a:ext cx="2127833" cy="221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3623</TotalTime>
  <Words>1154</Words>
  <Application>Microsoft Office PowerPoint</Application>
  <PresentationFormat>와이드스크린</PresentationFormat>
  <Paragraphs>514</Paragraphs>
  <Slides>99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5" baseType="lpstr">
      <vt:lpstr>나눔바른고딕</vt:lpstr>
      <vt:lpstr>나눔바른고딕 UltraLight</vt:lpstr>
      <vt:lpstr>맑은 고딕</vt:lpstr>
      <vt:lpstr>휴먼매직체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239</cp:revision>
  <dcterms:created xsi:type="dcterms:W3CDTF">2015-04-14T11:49:33Z</dcterms:created>
  <dcterms:modified xsi:type="dcterms:W3CDTF">2018-10-11T02:39:08Z</dcterms:modified>
</cp:coreProperties>
</file>